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14" autoAdjust="0"/>
    <p:restoredTop sz="94660"/>
  </p:normalViewPr>
  <p:slideViewPr>
    <p:cSldViewPr>
      <p:cViewPr>
        <p:scale>
          <a:sx n="68" d="100"/>
          <a:sy n="68" d="100"/>
        </p:scale>
        <p:origin x="-70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C27D-8B69-4674-BE91-25FC85C07E08}" type="datetimeFigureOut">
              <a:rPr lang="ru-RU" smtClean="0"/>
              <a:t>21.08.2016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468C9-8016-4226-9393-E4250261CC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C27D-8B69-4674-BE91-25FC85C07E08}" type="datetimeFigureOut">
              <a:rPr lang="ru-RU" smtClean="0"/>
              <a:t>21.08.2016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468C9-8016-4226-9393-E4250261CC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C27D-8B69-4674-BE91-25FC85C07E08}" type="datetimeFigureOut">
              <a:rPr lang="ru-RU" smtClean="0"/>
              <a:t>21.08.2016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468C9-8016-4226-9393-E4250261CC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C27D-8B69-4674-BE91-25FC85C07E08}" type="datetimeFigureOut">
              <a:rPr lang="ru-RU" smtClean="0"/>
              <a:t>21.08.2016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468C9-8016-4226-9393-E4250261CC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C27D-8B69-4674-BE91-25FC85C07E08}" type="datetimeFigureOut">
              <a:rPr lang="ru-RU" smtClean="0"/>
              <a:t>21.08.2016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468C9-8016-4226-9393-E4250261CC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C27D-8B69-4674-BE91-25FC85C07E08}" type="datetimeFigureOut">
              <a:rPr lang="ru-RU" smtClean="0"/>
              <a:t>21.08.2016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468C9-8016-4226-9393-E4250261CC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C27D-8B69-4674-BE91-25FC85C07E08}" type="datetimeFigureOut">
              <a:rPr lang="ru-RU" smtClean="0"/>
              <a:t>21.08.2016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468C9-8016-4226-9393-E4250261CC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C27D-8B69-4674-BE91-25FC85C07E08}" type="datetimeFigureOut">
              <a:rPr lang="ru-RU" smtClean="0"/>
              <a:t>21.08.2016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468C9-8016-4226-9393-E4250261CC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C27D-8B69-4674-BE91-25FC85C07E08}" type="datetimeFigureOut">
              <a:rPr lang="ru-RU" smtClean="0"/>
              <a:t>21.08.2016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468C9-8016-4226-9393-E4250261CC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C27D-8B69-4674-BE91-25FC85C07E08}" type="datetimeFigureOut">
              <a:rPr lang="ru-RU" smtClean="0"/>
              <a:t>21.08.2016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468C9-8016-4226-9393-E4250261CC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C27D-8B69-4674-BE91-25FC85C07E08}" type="datetimeFigureOut">
              <a:rPr lang="ru-RU" smtClean="0"/>
              <a:t>21.08.2016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468C9-8016-4226-9393-E4250261CC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C27D-8B69-4674-BE91-25FC85C07E08}" type="datetimeFigureOut">
              <a:rPr lang="ru-RU" smtClean="0"/>
              <a:t>21.08.2016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468C9-8016-4226-9393-E4250261CCC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ДИПЛОМЫ\Перова 2 дети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81138" y="-4872038"/>
            <a:ext cx="12106276" cy="166020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300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7" name="Picture 3" descr="F:\ДИПЛОМЫ\Перова дети 1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6048672" cy="6126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08912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0" name="Picture 2" descr="F:\ДИПЛОМЫ\Перова 1 дети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548680"/>
            <a:ext cx="5400600" cy="53281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ДИПЛОМЫ\Перова дети 2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692696"/>
            <a:ext cx="4752528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705" y="620688"/>
            <a:ext cx="3892119" cy="55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0492" y="836712"/>
            <a:ext cx="3833756" cy="5289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Грамота Перовой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404664"/>
            <a:ext cx="3960440" cy="51740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Грамота Перовой 1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528" y="332656"/>
            <a:ext cx="4213160" cy="57935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Экран (4:3)</PresentationFormat>
  <Paragraphs>0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Пользователь Windows</cp:lastModifiedBy>
  <cp:revision>3</cp:revision>
  <dcterms:created xsi:type="dcterms:W3CDTF">2016-08-21T12:23:49Z</dcterms:created>
  <dcterms:modified xsi:type="dcterms:W3CDTF">2016-08-21T12:50:26Z</dcterms:modified>
</cp:coreProperties>
</file>